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7315200" cy="9601200"/>
  <p:defaultTextStyle>
    <a:defPPr>
      <a:defRPr lang="zh-TW"/>
    </a:defPPr>
    <a:lvl1pPr algn="l" defTabSz="3133725" rtl="0" fontAlgn="base">
      <a:spcBef>
        <a:spcPct val="0"/>
      </a:spcBef>
      <a:spcAft>
        <a:spcPct val="0"/>
      </a:spcAft>
      <a:defRPr kumimoji="1" sz="6200" kern="1200">
        <a:solidFill>
          <a:schemeClr val="tx1"/>
        </a:solidFill>
        <a:latin typeface="Arial" charset="0"/>
        <a:ea typeface="PMingLiU" charset="-120"/>
        <a:cs typeface="+mn-cs"/>
      </a:defRPr>
    </a:lvl1pPr>
    <a:lvl2pPr marL="1566863" indent="-1174750" algn="l" defTabSz="3133725" rtl="0" fontAlgn="base">
      <a:spcBef>
        <a:spcPct val="0"/>
      </a:spcBef>
      <a:spcAft>
        <a:spcPct val="0"/>
      </a:spcAft>
      <a:defRPr kumimoji="1" sz="6200" kern="1200">
        <a:solidFill>
          <a:schemeClr val="tx1"/>
        </a:solidFill>
        <a:latin typeface="Arial" charset="0"/>
        <a:ea typeface="PMingLiU" charset="-120"/>
        <a:cs typeface="+mn-cs"/>
      </a:defRPr>
    </a:lvl2pPr>
    <a:lvl3pPr marL="3133725" indent="-2351088" algn="l" defTabSz="3133725" rtl="0" fontAlgn="base">
      <a:spcBef>
        <a:spcPct val="0"/>
      </a:spcBef>
      <a:spcAft>
        <a:spcPct val="0"/>
      </a:spcAft>
      <a:defRPr kumimoji="1" sz="6200" kern="1200">
        <a:solidFill>
          <a:schemeClr val="tx1"/>
        </a:solidFill>
        <a:latin typeface="Arial" charset="0"/>
        <a:ea typeface="PMingLiU" charset="-120"/>
        <a:cs typeface="+mn-cs"/>
      </a:defRPr>
    </a:lvl3pPr>
    <a:lvl4pPr marL="4702175" indent="-3525838" algn="l" defTabSz="3133725" rtl="0" fontAlgn="base">
      <a:spcBef>
        <a:spcPct val="0"/>
      </a:spcBef>
      <a:spcAft>
        <a:spcPct val="0"/>
      </a:spcAft>
      <a:defRPr kumimoji="1" sz="6200" kern="1200">
        <a:solidFill>
          <a:schemeClr val="tx1"/>
        </a:solidFill>
        <a:latin typeface="Arial" charset="0"/>
        <a:ea typeface="PMingLiU" charset="-120"/>
        <a:cs typeface="+mn-cs"/>
      </a:defRPr>
    </a:lvl4pPr>
    <a:lvl5pPr marL="6269038" indent="-4702175" algn="l" defTabSz="3133725" rtl="0" fontAlgn="base">
      <a:spcBef>
        <a:spcPct val="0"/>
      </a:spcBef>
      <a:spcAft>
        <a:spcPct val="0"/>
      </a:spcAft>
      <a:defRPr kumimoji="1" sz="6200" kern="1200">
        <a:solidFill>
          <a:schemeClr val="tx1"/>
        </a:solidFill>
        <a:latin typeface="Arial" charset="0"/>
        <a:ea typeface="PMingLiU" charset="-120"/>
        <a:cs typeface="+mn-cs"/>
      </a:defRPr>
    </a:lvl5pPr>
    <a:lvl6pPr marL="2286000" algn="l" defTabSz="914400" rtl="0" eaLnBrk="1" latinLnBrk="0" hangingPunct="1">
      <a:defRPr kumimoji="1" sz="6200" kern="1200">
        <a:solidFill>
          <a:schemeClr val="tx1"/>
        </a:solidFill>
        <a:latin typeface="Arial" charset="0"/>
        <a:ea typeface="PMingLiU" charset="-120"/>
        <a:cs typeface="+mn-cs"/>
      </a:defRPr>
    </a:lvl6pPr>
    <a:lvl7pPr marL="2743200" algn="l" defTabSz="914400" rtl="0" eaLnBrk="1" latinLnBrk="0" hangingPunct="1">
      <a:defRPr kumimoji="1" sz="6200" kern="1200">
        <a:solidFill>
          <a:schemeClr val="tx1"/>
        </a:solidFill>
        <a:latin typeface="Arial" charset="0"/>
        <a:ea typeface="PMingLiU" charset="-120"/>
        <a:cs typeface="+mn-cs"/>
      </a:defRPr>
    </a:lvl7pPr>
    <a:lvl8pPr marL="3200400" algn="l" defTabSz="914400" rtl="0" eaLnBrk="1" latinLnBrk="0" hangingPunct="1">
      <a:defRPr kumimoji="1" sz="6200" kern="1200">
        <a:solidFill>
          <a:schemeClr val="tx1"/>
        </a:solidFill>
        <a:latin typeface="Arial" charset="0"/>
        <a:ea typeface="PMingLiU" charset="-120"/>
        <a:cs typeface="+mn-cs"/>
      </a:defRPr>
    </a:lvl8pPr>
    <a:lvl9pPr marL="3657600" algn="l" defTabSz="914400" rtl="0" eaLnBrk="1" latinLnBrk="0" hangingPunct="1">
      <a:defRPr kumimoji="1" sz="6200" kern="1200">
        <a:solidFill>
          <a:schemeClr val="tx1"/>
        </a:solidFill>
        <a:latin typeface="Arial" charset="0"/>
        <a:ea typeface="PMingLiU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D8E8"/>
    <a:srgbClr val="0000CC"/>
    <a:srgbClr val="E9ED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 autoAdjust="0"/>
    <p:restoredTop sz="50000" autoAdjust="0"/>
  </p:normalViewPr>
  <p:slideViewPr>
    <p:cSldViewPr>
      <p:cViewPr>
        <p:scale>
          <a:sx n="35" d="100"/>
          <a:sy n="35" d="100"/>
        </p:scale>
        <p:origin x="704" y="144"/>
      </p:cViewPr>
      <p:guideLst>
        <p:guide orient="horz" pos="6912"/>
        <p:guide pos="10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3134929">
              <a:defRPr kumimoji="0" sz="1300">
                <a:latin typeface="Calibri" pitchFamily="34" charset="0"/>
                <a:ea typeface="PMingLiU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3134929">
              <a:defRPr kumimoji="0" sz="1300">
                <a:latin typeface="Calibri" pitchFamily="34" charset="0"/>
                <a:ea typeface="PMingLiU" pitchFamily="18" charset="-120"/>
              </a:defRPr>
            </a:lvl1pPr>
          </a:lstStyle>
          <a:p>
            <a:pPr>
              <a:defRPr/>
            </a:pPr>
            <a:fld id="{91A359F8-020C-A746-894C-EA3354B77EEC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7263" y="720725"/>
            <a:ext cx="5400675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zh-TW" noProof="0" smtClean="0"/>
              <a:t>Click to edit Master text styles</a:t>
            </a:r>
          </a:p>
          <a:p>
            <a:pPr lvl="1"/>
            <a:r>
              <a:rPr lang="en-US" altLang="zh-TW" noProof="0" smtClean="0"/>
              <a:t>Second level</a:t>
            </a:r>
          </a:p>
          <a:p>
            <a:pPr lvl="2"/>
            <a:r>
              <a:rPr lang="en-US" altLang="zh-TW" noProof="0" smtClean="0"/>
              <a:t>Third level</a:t>
            </a:r>
          </a:p>
          <a:p>
            <a:pPr lvl="3"/>
            <a:r>
              <a:rPr lang="en-US" altLang="zh-TW" noProof="0" smtClean="0"/>
              <a:t>Fourth level</a:t>
            </a:r>
          </a:p>
          <a:p>
            <a:pPr lvl="4"/>
            <a:r>
              <a:rPr lang="en-US" altLang="zh-TW" noProof="0" smtClean="0"/>
              <a:t>Fifth level</a:t>
            </a:r>
            <a:endParaRPr lang="zh-TW" altLang="en-US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3134929">
              <a:defRPr kumimoji="0" sz="1300">
                <a:latin typeface="Calibri" pitchFamily="34" charset="0"/>
                <a:ea typeface="PMingLiU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kumimoji="0" sz="1300">
                <a:latin typeface="Calibri" charset="0"/>
              </a:defRPr>
            </a:lvl1pPr>
          </a:lstStyle>
          <a:p>
            <a:fld id="{58730F0F-5C41-CC40-8DD6-E93A34317755}" type="slidenum">
              <a:rPr lang="zh-TW" altLang="en-US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3133725" rtl="0" eaLnBrk="0" fontAlgn="base" hangingPunct="0">
      <a:spcBef>
        <a:spcPct val="30000"/>
      </a:spcBef>
      <a:spcAft>
        <a:spcPct val="0"/>
      </a:spcAft>
      <a:defRPr sz="4100" kern="1200">
        <a:solidFill>
          <a:schemeClr val="tx1"/>
        </a:solidFill>
        <a:latin typeface="+mn-lt"/>
        <a:ea typeface="PMingLiU" pitchFamily="18" charset="-120"/>
        <a:cs typeface="+mn-cs"/>
      </a:defRPr>
    </a:lvl1pPr>
    <a:lvl2pPr marL="1566863" algn="l" defTabSz="3133725" rtl="0" eaLnBrk="0" fontAlgn="base" hangingPunct="0">
      <a:spcBef>
        <a:spcPct val="30000"/>
      </a:spcBef>
      <a:spcAft>
        <a:spcPct val="0"/>
      </a:spcAft>
      <a:defRPr sz="4100" kern="1200">
        <a:solidFill>
          <a:schemeClr val="tx1"/>
        </a:solidFill>
        <a:latin typeface="+mn-lt"/>
        <a:ea typeface="PMingLiU" pitchFamily="18" charset="-120"/>
        <a:cs typeface="+mn-cs"/>
      </a:defRPr>
    </a:lvl2pPr>
    <a:lvl3pPr marL="3133725" algn="l" defTabSz="3133725" rtl="0" eaLnBrk="0" fontAlgn="base" hangingPunct="0">
      <a:spcBef>
        <a:spcPct val="30000"/>
      </a:spcBef>
      <a:spcAft>
        <a:spcPct val="0"/>
      </a:spcAft>
      <a:defRPr sz="4100" kern="1200">
        <a:solidFill>
          <a:schemeClr val="tx1"/>
        </a:solidFill>
        <a:latin typeface="+mn-lt"/>
        <a:ea typeface="PMingLiU" pitchFamily="18" charset="-120"/>
        <a:cs typeface="+mn-cs"/>
      </a:defRPr>
    </a:lvl3pPr>
    <a:lvl4pPr marL="4702175" algn="l" defTabSz="3133725" rtl="0" eaLnBrk="0" fontAlgn="base" hangingPunct="0">
      <a:spcBef>
        <a:spcPct val="30000"/>
      </a:spcBef>
      <a:spcAft>
        <a:spcPct val="0"/>
      </a:spcAft>
      <a:defRPr sz="4100" kern="1200">
        <a:solidFill>
          <a:schemeClr val="tx1"/>
        </a:solidFill>
        <a:latin typeface="+mn-lt"/>
        <a:ea typeface="PMingLiU" pitchFamily="18" charset="-120"/>
        <a:cs typeface="+mn-cs"/>
      </a:defRPr>
    </a:lvl4pPr>
    <a:lvl5pPr marL="6269038" algn="l" defTabSz="3133725" rtl="0" eaLnBrk="0" fontAlgn="base" hangingPunct="0">
      <a:spcBef>
        <a:spcPct val="30000"/>
      </a:spcBef>
      <a:spcAft>
        <a:spcPct val="0"/>
      </a:spcAft>
      <a:defRPr sz="4100" kern="1200">
        <a:solidFill>
          <a:schemeClr val="tx1"/>
        </a:solidFill>
        <a:latin typeface="+mn-lt"/>
        <a:ea typeface="PMingLiU" pitchFamily="18" charset="-120"/>
        <a:cs typeface="+mn-cs"/>
      </a:defRPr>
    </a:lvl5pPr>
    <a:lvl6pPr marL="7837322" algn="l" defTabSz="3134929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6pPr>
    <a:lvl7pPr marL="9404787" algn="l" defTabSz="3134929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7pPr>
    <a:lvl8pPr marL="10972251" algn="l" defTabSz="3134929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8pPr>
    <a:lvl9pPr marL="12539716" algn="l" defTabSz="3134929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TW" altLang="en-US">
              <a:ea typeface="PMingLiU" charset="-120"/>
            </a:endParaRPr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1pPr>
            <a:lvl2pPr marL="742950" indent="-28575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2pPr>
            <a:lvl3pPr marL="11430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3pPr>
            <a:lvl4pPr marL="16002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4pPr>
            <a:lvl5pPr marL="20574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5pPr>
            <a:lvl6pPr marL="25146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6pPr>
            <a:lvl7pPr marL="29718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7pPr>
            <a:lvl8pPr marL="34290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8pPr>
            <a:lvl9pPr marL="38862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9pPr>
          </a:lstStyle>
          <a:p>
            <a:pPr eaLnBrk="1" hangingPunct="1"/>
            <a:fld id="{E4309AB7-A48F-0543-A89C-F4AB737F5504}" type="slidenum">
              <a:rPr kumimoji="0" lang="zh-TW" altLang="en-US" sz="1300">
                <a:latin typeface="Calibri" charset="0"/>
              </a:rPr>
              <a:pPr eaLnBrk="1" hangingPunct="1"/>
              <a:t>1</a:t>
            </a:fld>
            <a:endParaRPr kumimoji="0" lang="zh-TW" altLang="en-US" sz="1300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817362"/>
            <a:ext cx="27980640" cy="4704080"/>
          </a:xfrm>
        </p:spPr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2435840"/>
            <a:ext cx="2304288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674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349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023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6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8373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4047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972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539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 smtClean="0"/>
              <a:t>Click to edit Master subtitle style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090F26-0CE7-504B-BA19-FD5F65F47D81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1B6F0A-CDF7-354E-8CFE-1F597FF7460A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C2716B-697F-2240-8E2E-C92E171B612F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F13784-DE70-E94A-B0D1-773EF785ABB9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0" y="878843"/>
            <a:ext cx="7406640" cy="18724880"/>
          </a:xfrm>
        </p:spPr>
        <p:txBody>
          <a:bodyPr vert="eaVert"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920" y="878843"/>
            <a:ext cx="21671280" cy="18724880"/>
          </a:xfrm>
        </p:spPr>
        <p:txBody>
          <a:bodyPr vert="eaVert"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A8E518-0464-044F-A066-06A9A79215E3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1D8744-1B2F-E74C-9D6F-16F3E89BD04B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13FE1C-B7D6-7C4B-87FB-E7F74AF8CEC9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C706F2-ADB7-B547-9BA4-1323673A0AA9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14102082"/>
            <a:ext cx="27980640" cy="4358640"/>
          </a:xfrm>
        </p:spPr>
        <p:txBody>
          <a:bodyPr anchor="t"/>
          <a:lstStyle>
            <a:lvl1pPr algn="l">
              <a:defRPr sz="13700" b="1" cap="all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9301483"/>
            <a:ext cx="27980640" cy="4800598"/>
          </a:xfrm>
        </p:spPr>
        <p:txBody>
          <a:bodyPr anchor="b"/>
          <a:lstStyle>
            <a:lvl1pPr marL="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1pPr>
            <a:lvl2pPr marL="1567464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2pPr>
            <a:lvl3pPr marL="3134929" indent="0">
              <a:buNone/>
              <a:defRPr sz="5500">
                <a:solidFill>
                  <a:schemeClr val="tx1">
                    <a:tint val="75000"/>
                  </a:schemeClr>
                </a:solidFill>
              </a:defRPr>
            </a:lvl3pPr>
            <a:lvl4pPr marL="4702393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6269858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783732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9404787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1097225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2539716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7A1240-26BB-1242-BADA-A0C8F591EA2A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FC52F-36F8-6348-ABE8-F031BF238EA5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5120641"/>
            <a:ext cx="14538960" cy="14483082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5120641"/>
            <a:ext cx="14538960" cy="14483082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74D0DD-C174-714D-B8E2-4DD1ACC85E1E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0943B1-3C42-374C-BB96-A4C715D5498B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4912362"/>
            <a:ext cx="14544677" cy="204723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464" indent="0">
              <a:buNone/>
              <a:defRPr sz="6900" b="1"/>
            </a:lvl2pPr>
            <a:lvl3pPr marL="3134929" indent="0">
              <a:buNone/>
              <a:defRPr sz="6200" b="1"/>
            </a:lvl3pPr>
            <a:lvl4pPr marL="4702393" indent="0">
              <a:buNone/>
              <a:defRPr sz="5500" b="1"/>
            </a:lvl4pPr>
            <a:lvl5pPr marL="6269858" indent="0">
              <a:buNone/>
              <a:defRPr sz="5500" b="1"/>
            </a:lvl5pPr>
            <a:lvl6pPr marL="7837322" indent="0">
              <a:buNone/>
              <a:defRPr sz="5500" b="1"/>
            </a:lvl6pPr>
            <a:lvl7pPr marL="9404787" indent="0">
              <a:buNone/>
              <a:defRPr sz="5500" b="1"/>
            </a:lvl7pPr>
            <a:lvl8pPr marL="10972251" indent="0">
              <a:buNone/>
              <a:defRPr sz="5500" b="1"/>
            </a:lvl8pPr>
            <a:lvl9pPr marL="12539716" indent="0">
              <a:buNone/>
              <a:defRPr sz="5500" b="1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0" y="6959600"/>
            <a:ext cx="14544677" cy="1264412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4912362"/>
            <a:ext cx="14550390" cy="204723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464" indent="0">
              <a:buNone/>
              <a:defRPr sz="6900" b="1"/>
            </a:lvl2pPr>
            <a:lvl3pPr marL="3134929" indent="0">
              <a:buNone/>
              <a:defRPr sz="6200" b="1"/>
            </a:lvl3pPr>
            <a:lvl4pPr marL="4702393" indent="0">
              <a:buNone/>
              <a:defRPr sz="5500" b="1"/>
            </a:lvl4pPr>
            <a:lvl5pPr marL="6269858" indent="0">
              <a:buNone/>
              <a:defRPr sz="5500" b="1"/>
            </a:lvl5pPr>
            <a:lvl6pPr marL="7837322" indent="0">
              <a:buNone/>
              <a:defRPr sz="5500" b="1"/>
            </a:lvl6pPr>
            <a:lvl7pPr marL="9404787" indent="0">
              <a:buNone/>
              <a:defRPr sz="5500" b="1"/>
            </a:lvl7pPr>
            <a:lvl8pPr marL="10972251" indent="0">
              <a:buNone/>
              <a:defRPr sz="5500" b="1"/>
            </a:lvl8pPr>
            <a:lvl9pPr marL="12539716" indent="0">
              <a:buNone/>
              <a:defRPr sz="5500" b="1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6959600"/>
            <a:ext cx="14550390" cy="1264412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C1C8E9-904A-7B41-8B5E-361370D642D4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CFC2F9C-A8FA-0C4B-A06E-B57C5C92F157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EC3F40-E77A-B748-BB5B-BFF7CBCE9127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65B362-3A89-524E-B4F9-9A9CE784CA6E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9F882-BD40-4640-9ADE-134966580B29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D944B6-3B00-F743-AA74-FF7E6C7C37D8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2" y="873760"/>
            <a:ext cx="10829927" cy="3718560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873761"/>
            <a:ext cx="18402300" cy="18729962"/>
          </a:xfrm>
        </p:spPr>
        <p:txBody>
          <a:bodyPr/>
          <a:lstStyle>
            <a:lvl1pPr>
              <a:defRPr sz="11000"/>
            </a:lvl1pPr>
            <a:lvl2pPr>
              <a:defRPr sz="9600"/>
            </a:lvl2pPr>
            <a:lvl3pPr>
              <a:defRPr sz="82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  <a:p>
            <a:pPr lvl="1"/>
            <a:r>
              <a:rPr lang="en-US" altLang="zh-TW" smtClean="0"/>
              <a:t>Second level</a:t>
            </a:r>
          </a:p>
          <a:p>
            <a:pPr lvl="2"/>
            <a:r>
              <a:rPr lang="en-US" altLang="zh-TW" smtClean="0"/>
              <a:t>Third level</a:t>
            </a:r>
          </a:p>
          <a:p>
            <a:pPr lvl="3"/>
            <a:r>
              <a:rPr lang="en-US" altLang="zh-TW" smtClean="0"/>
              <a:t>Fourth level</a:t>
            </a:r>
          </a:p>
          <a:p>
            <a:pPr lvl="4"/>
            <a:r>
              <a:rPr lang="en-US" altLang="zh-TW" smtClean="0"/>
              <a:t>Fifth level</a:t>
            </a:r>
            <a:endParaRPr lang="zh-TW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2" y="4592321"/>
            <a:ext cx="10829927" cy="15011402"/>
          </a:xfrm>
        </p:spPr>
        <p:txBody>
          <a:bodyPr/>
          <a:lstStyle>
            <a:lvl1pPr marL="0" indent="0">
              <a:buNone/>
              <a:defRPr sz="4800"/>
            </a:lvl1pPr>
            <a:lvl2pPr marL="1567464" indent="0">
              <a:buNone/>
              <a:defRPr sz="4100"/>
            </a:lvl2pPr>
            <a:lvl3pPr marL="3134929" indent="0">
              <a:buNone/>
              <a:defRPr sz="3400"/>
            </a:lvl3pPr>
            <a:lvl4pPr marL="4702393" indent="0">
              <a:buNone/>
              <a:defRPr sz="3100"/>
            </a:lvl4pPr>
            <a:lvl5pPr marL="6269858" indent="0">
              <a:buNone/>
              <a:defRPr sz="3100"/>
            </a:lvl5pPr>
            <a:lvl6pPr marL="7837322" indent="0">
              <a:buNone/>
              <a:defRPr sz="3100"/>
            </a:lvl6pPr>
            <a:lvl7pPr marL="9404787" indent="0">
              <a:buNone/>
              <a:defRPr sz="3100"/>
            </a:lvl7pPr>
            <a:lvl8pPr marL="10972251" indent="0">
              <a:buNone/>
              <a:defRPr sz="3100"/>
            </a:lvl8pPr>
            <a:lvl9pPr marL="12539716" indent="0">
              <a:buNone/>
              <a:defRPr sz="31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902578-7CD5-F749-9059-2EAE09FB5815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CE840C-7970-1545-B8D8-9431FF578448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15361920"/>
            <a:ext cx="19751040" cy="1813562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altLang="zh-TW" smtClean="0"/>
              <a:t>Click to edit Master title style</a:t>
            </a:r>
            <a:endParaRPr lang="zh-TW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1960880"/>
            <a:ext cx="19751040" cy="13167360"/>
          </a:xfrm>
        </p:spPr>
        <p:txBody>
          <a:bodyPr rtlCol="0">
            <a:normAutofit/>
          </a:bodyPr>
          <a:lstStyle>
            <a:lvl1pPr marL="0" indent="0">
              <a:buNone/>
              <a:defRPr sz="11000"/>
            </a:lvl1pPr>
            <a:lvl2pPr marL="1567464" indent="0">
              <a:buNone/>
              <a:defRPr sz="9600"/>
            </a:lvl2pPr>
            <a:lvl3pPr marL="3134929" indent="0">
              <a:buNone/>
              <a:defRPr sz="8200"/>
            </a:lvl3pPr>
            <a:lvl4pPr marL="4702393" indent="0">
              <a:buNone/>
              <a:defRPr sz="6900"/>
            </a:lvl4pPr>
            <a:lvl5pPr marL="6269858" indent="0">
              <a:buNone/>
              <a:defRPr sz="6900"/>
            </a:lvl5pPr>
            <a:lvl6pPr marL="7837322" indent="0">
              <a:buNone/>
              <a:defRPr sz="6900"/>
            </a:lvl6pPr>
            <a:lvl7pPr marL="9404787" indent="0">
              <a:buNone/>
              <a:defRPr sz="6900"/>
            </a:lvl7pPr>
            <a:lvl8pPr marL="10972251" indent="0">
              <a:buNone/>
              <a:defRPr sz="6900"/>
            </a:lvl8pPr>
            <a:lvl9pPr marL="12539716" indent="0">
              <a:buNone/>
              <a:defRPr sz="69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17175482"/>
            <a:ext cx="19751040" cy="2575558"/>
          </a:xfrm>
        </p:spPr>
        <p:txBody>
          <a:bodyPr/>
          <a:lstStyle>
            <a:lvl1pPr marL="0" indent="0">
              <a:buNone/>
              <a:defRPr sz="4800"/>
            </a:lvl1pPr>
            <a:lvl2pPr marL="1567464" indent="0">
              <a:buNone/>
              <a:defRPr sz="4100"/>
            </a:lvl2pPr>
            <a:lvl3pPr marL="3134929" indent="0">
              <a:buNone/>
              <a:defRPr sz="3400"/>
            </a:lvl3pPr>
            <a:lvl4pPr marL="4702393" indent="0">
              <a:buNone/>
              <a:defRPr sz="3100"/>
            </a:lvl4pPr>
            <a:lvl5pPr marL="6269858" indent="0">
              <a:buNone/>
              <a:defRPr sz="3100"/>
            </a:lvl5pPr>
            <a:lvl6pPr marL="7837322" indent="0">
              <a:buNone/>
              <a:defRPr sz="3100"/>
            </a:lvl6pPr>
            <a:lvl7pPr marL="9404787" indent="0">
              <a:buNone/>
              <a:defRPr sz="3100"/>
            </a:lvl7pPr>
            <a:lvl8pPr marL="10972251" indent="0">
              <a:buNone/>
              <a:defRPr sz="3100"/>
            </a:lvl8pPr>
            <a:lvl9pPr marL="12539716" indent="0">
              <a:buNone/>
              <a:defRPr sz="3100"/>
            </a:lvl9pPr>
          </a:lstStyle>
          <a:p>
            <a:pPr lvl="0"/>
            <a:r>
              <a:rPr lang="en-US" altLang="zh-TW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35A9A6-80F7-1446-9FB5-912C5849C5A3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F8C4B1-9D1F-154D-9158-910A4C28008C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646238" y="879475"/>
            <a:ext cx="29625925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13493" tIns="156746" rIns="313493" bIns="15674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646238" y="5121275"/>
            <a:ext cx="29625925" cy="14482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13493" tIns="156746" rIns="313493" bIns="1567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6238" y="20340638"/>
            <a:ext cx="7680325" cy="1168400"/>
          </a:xfrm>
          <a:prstGeom prst="rect">
            <a:avLst/>
          </a:prstGeom>
        </p:spPr>
        <p:txBody>
          <a:bodyPr vert="horz" wrap="square" lIns="313493" tIns="156746" rIns="313493" bIns="156746" numCol="1" anchor="ctr" anchorCtr="0" compatLnSpc="1">
            <a:prstTxWarp prst="textNoShape">
              <a:avLst/>
            </a:prstTxWarp>
          </a:bodyPr>
          <a:lstStyle>
            <a:lvl1pPr defTabSz="3134929">
              <a:defRPr kumimoji="0" sz="4100">
                <a:solidFill>
                  <a:srgbClr val="898989"/>
                </a:solidFill>
                <a:latin typeface="Calibri" pitchFamily="34" charset="0"/>
                <a:ea typeface="PMingLiU" pitchFamily="18" charset="-120"/>
              </a:defRPr>
            </a:lvl1pPr>
          </a:lstStyle>
          <a:p>
            <a:pPr>
              <a:defRPr/>
            </a:pPr>
            <a:fld id="{E7A0CA4D-439F-8B48-BB9E-CBC0E050D814}" type="datetimeFigureOut">
              <a:rPr lang="zh-TW" altLang="en-US"/>
              <a:pPr>
                <a:defRPr/>
              </a:pPr>
              <a:t>2017/11/20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438" y="20340638"/>
            <a:ext cx="10423525" cy="1168400"/>
          </a:xfrm>
          <a:prstGeom prst="rect">
            <a:avLst/>
          </a:prstGeom>
        </p:spPr>
        <p:txBody>
          <a:bodyPr vert="horz" wrap="square" lIns="313493" tIns="156746" rIns="313493" bIns="156746" numCol="1" anchor="ctr" anchorCtr="0" compatLnSpc="1">
            <a:prstTxWarp prst="textNoShape">
              <a:avLst/>
            </a:prstTxWarp>
          </a:bodyPr>
          <a:lstStyle>
            <a:lvl1pPr algn="ctr" defTabSz="3134929">
              <a:defRPr kumimoji="0" sz="4100">
                <a:solidFill>
                  <a:srgbClr val="898989"/>
                </a:solidFill>
                <a:latin typeface="Calibri" pitchFamily="34" charset="0"/>
                <a:ea typeface="PMingLiU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838" y="20340638"/>
            <a:ext cx="7680325" cy="1168400"/>
          </a:xfrm>
          <a:prstGeom prst="rect">
            <a:avLst/>
          </a:prstGeom>
        </p:spPr>
        <p:txBody>
          <a:bodyPr vert="horz" wrap="square" lIns="313493" tIns="156746" rIns="313493" bIns="156746" numCol="1" anchor="ctr" anchorCtr="0" compatLnSpc="1">
            <a:prstTxWarp prst="textNoShape">
              <a:avLst/>
            </a:prstTxWarp>
          </a:bodyPr>
          <a:lstStyle>
            <a:lvl1pPr algn="r">
              <a:defRPr kumimoji="0" sz="41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AF4EC0EE-0CE8-0640-B474-0E7159CD0AEB}" type="slidenum">
              <a:rPr lang="zh-TW" altLang="en-US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133725" rtl="0" eaLnBrk="0" fontAlgn="base" hangingPunct="0">
        <a:spcBef>
          <a:spcPct val="0"/>
        </a:spcBef>
        <a:spcAft>
          <a:spcPct val="0"/>
        </a:spcAft>
        <a:defRPr sz="15100" kern="1200">
          <a:solidFill>
            <a:schemeClr val="tx1"/>
          </a:solidFill>
          <a:latin typeface="+mj-lt"/>
          <a:ea typeface="PMingLiU" pitchFamily="18" charset="-120"/>
          <a:cs typeface="+mj-cs"/>
        </a:defRPr>
      </a:lvl1pPr>
      <a:lvl2pPr algn="ctr" defTabSz="3133725" rtl="0" eaLnBrk="0" fontAlgn="base" hangingPunct="0">
        <a:spcBef>
          <a:spcPct val="0"/>
        </a:spcBef>
        <a:spcAft>
          <a:spcPct val="0"/>
        </a:spcAft>
        <a:defRPr sz="15100">
          <a:solidFill>
            <a:schemeClr val="tx1"/>
          </a:solidFill>
          <a:latin typeface="Calibri" pitchFamily="34" charset="0"/>
          <a:ea typeface="PMingLiU" pitchFamily="18" charset="-120"/>
        </a:defRPr>
      </a:lvl2pPr>
      <a:lvl3pPr algn="ctr" defTabSz="3133725" rtl="0" eaLnBrk="0" fontAlgn="base" hangingPunct="0">
        <a:spcBef>
          <a:spcPct val="0"/>
        </a:spcBef>
        <a:spcAft>
          <a:spcPct val="0"/>
        </a:spcAft>
        <a:defRPr sz="15100">
          <a:solidFill>
            <a:schemeClr val="tx1"/>
          </a:solidFill>
          <a:latin typeface="Calibri" pitchFamily="34" charset="0"/>
          <a:ea typeface="PMingLiU" pitchFamily="18" charset="-120"/>
        </a:defRPr>
      </a:lvl3pPr>
      <a:lvl4pPr algn="ctr" defTabSz="3133725" rtl="0" eaLnBrk="0" fontAlgn="base" hangingPunct="0">
        <a:spcBef>
          <a:spcPct val="0"/>
        </a:spcBef>
        <a:spcAft>
          <a:spcPct val="0"/>
        </a:spcAft>
        <a:defRPr sz="15100">
          <a:solidFill>
            <a:schemeClr val="tx1"/>
          </a:solidFill>
          <a:latin typeface="Calibri" pitchFamily="34" charset="0"/>
          <a:ea typeface="PMingLiU" pitchFamily="18" charset="-120"/>
        </a:defRPr>
      </a:lvl4pPr>
      <a:lvl5pPr algn="ctr" defTabSz="3133725" rtl="0" eaLnBrk="0" fontAlgn="base" hangingPunct="0">
        <a:spcBef>
          <a:spcPct val="0"/>
        </a:spcBef>
        <a:spcAft>
          <a:spcPct val="0"/>
        </a:spcAft>
        <a:defRPr sz="15100">
          <a:solidFill>
            <a:schemeClr val="tx1"/>
          </a:solidFill>
          <a:latin typeface="Calibri" pitchFamily="34" charset="0"/>
          <a:ea typeface="PMingLiU" pitchFamily="18" charset="-120"/>
        </a:defRPr>
      </a:lvl5pPr>
      <a:lvl6pPr marL="391866" algn="ctr" defTabSz="3134929" rtl="0" fontAlgn="base">
        <a:spcBef>
          <a:spcPct val="0"/>
        </a:spcBef>
        <a:spcAft>
          <a:spcPct val="0"/>
        </a:spcAft>
        <a:defRPr sz="15100">
          <a:solidFill>
            <a:schemeClr val="tx1"/>
          </a:solidFill>
          <a:latin typeface="Calibri" pitchFamily="34" charset="0"/>
          <a:ea typeface="PMingLiU" pitchFamily="18" charset="-120"/>
        </a:defRPr>
      </a:lvl6pPr>
      <a:lvl7pPr marL="783732" algn="ctr" defTabSz="3134929" rtl="0" fontAlgn="base">
        <a:spcBef>
          <a:spcPct val="0"/>
        </a:spcBef>
        <a:spcAft>
          <a:spcPct val="0"/>
        </a:spcAft>
        <a:defRPr sz="15100">
          <a:solidFill>
            <a:schemeClr val="tx1"/>
          </a:solidFill>
          <a:latin typeface="Calibri" pitchFamily="34" charset="0"/>
          <a:ea typeface="PMingLiU" pitchFamily="18" charset="-120"/>
        </a:defRPr>
      </a:lvl7pPr>
      <a:lvl8pPr marL="1175598" algn="ctr" defTabSz="3134929" rtl="0" fontAlgn="base">
        <a:spcBef>
          <a:spcPct val="0"/>
        </a:spcBef>
        <a:spcAft>
          <a:spcPct val="0"/>
        </a:spcAft>
        <a:defRPr sz="15100">
          <a:solidFill>
            <a:schemeClr val="tx1"/>
          </a:solidFill>
          <a:latin typeface="Calibri" pitchFamily="34" charset="0"/>
          <a:ea typeface="PMingLiU" pitchFamily="18" charset="-120"/>
        </a:defRPr>
      </a:lvl8pPr>
      <a:lvl9pPr marL="1567464" algn="ctr" defTabSz="3134929" rtl="0" fontAlgn="base">
        <a:spcBef>
          <a:spcPct val="0"/>
        </a:spcBef>
        <a:spcAft>
          <a:spcPct val="0"/>
        </a:spcAft>
        <a:defRPr sz="15100">
          <a:solidFill>
            <a:schemeClr val="tx1"/>
          </a:solidFill>
          <a:latin typeface="Calibri" pitchFamily="34" charset="0"/>
          <a:ea typeface="PMingLiU" pitchFamily="18" charset="-120"/>
        </a:defRPr>
      </a:lvl9pPr>
    </p:titleStyle>
    <p:bodyStyle>
      <a:lvl1pPr marL="1174750" indent="-1174750" algn="l" defTabSz="3133725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000" kern="1200">
          <a:solidFill>
            <a:schemeClr val="tx1"/>
          </a:solidFill>
          <a:latin typeface="+mn-lt"/>
          <a:ea typeface="PMingLiU" pitchFamily="18" charset="-120"/>
          <a:cs typeface="+mn-cs"/>
        </a:defRPr>
      </a:lvl1pPr>
      <a:lvl2pPr marL="2546350" indent="-979488" algn="l" defTabSz="3133725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600" kern="1200">
          <a:solidFill>
            <a:schemeClr val="tx1"/>
          </a:solidFill>
          <a:latin typeface="+mn-lt"/>
          <a:ea typeface="PMingLiU" pitchFamily="18" charset="-120"/>
          <a:cs typeface="+mn-cs"/>
        </a:defRPr>
      </a:lvl2pPr>
      <a:lvl3pPr marL="3917950" indent="-782638" algn="l" defTabSz="3133725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8200" kern="1200">
          <a:solidFill>
            <a:schemeClr val="tx1"/>
          </a:solidFill>
          <a:latin typeface="+mn-lt"/>
          <a:ea typeface="PMingLiU" pitchFamily="18" charset="-120"/>
          <a:cs typeface="+mn-cs"/>
        </a:defRPr>
      </a:lvl3pPr>
      <a:lvl4pPr marL="5484813" indent="-782638" algn="l" defTabSz="3133725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6900" kern="1200">
          <a:solidFill>
            <a:schemeClr val="tx1"/>
          </a:solidFill>
          <a:latin typeface="+mn-lt"/>
          <a:ea typeface="PMingLiU" pitchFamily="18" charset="-120"/>
          <a:cs typeface="+mn-cs"/>
        </a:defRPr>
      </a:lvl4pPr>
      <a:lvl5pPr marL="7053263" indent="-782638" algn="l" defTabSz="3133725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6900" kern="1200">
          <a:solidFill>
            <a:schemeClr val="tx1"/>
          </a:solidFill>
          <a:latin typeface="+mn-lt"/>
          <a:ea typeface="PMingLiU" pitchFamily="18" charset="-120"/>
          <a:cs typeface="+mn-cs"/>
        </a:defRPr>
      </a:lvl5pPr>
      <a:lvl6pPr marL="8621055" indent="-783732" algn="l" defTabSz="3134929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188519" indent="-783732" algn="l" defTabSz="3134929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1755984" indent="-783732" algn="l" defTabSz="3134929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323448" indent="-783732" algn="l" defTabSz="3134929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3134929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567464" algn="l" defTabSz="3134929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2pPr>
      <a:lvl3pPr marL="3134929" algn="l" defTabSz="3134929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3pPr>
      <a:lvl4pPr marL="4702393" algn="l" defTabSz="3134929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269858" algn="l" defTabSz="3134929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837322" algn="l" defTabSz="3134929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404787" algn="l" defTabSz="3134929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251" algn="l" defTabSz="3134929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2539716" algn="l" defTabSz="3134929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7" Type="http://schemas.openxmlformats.org/officeDocument/2006/relationships/image" Target="../media/image5.emf"/><Relationship Id="rId8" Type="http://schemas.openxmlformats.org/officeDocument/2006/relationships/image" Target="../media/image6.emf"/><Relationship Id="rId9" Type="http://schemas.openxmlformats.org/officeDocument/2006/relationships/image" Target="../media/image7.emf"/><Relationship Id="rId10" Type="http://schemas.openxmlformats.org/officeDocument/2006/relationships/image" Target="../media/image8.emf"/><Relationship Id="rId11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32918400" cy="402272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373" tIns="39187" rIns="78373" bIns="39187" anchor="ctr"/>
          <a:lstStyle/>
          <a:p>
            <a:pPr algn="ctr" defTabSz="3134929">
              <a:defRPr/>
            </a:pPr>
            <a:r>
              <a:rPr kumimoji="0" lang="en-US" altLang="zh-TW" sz="7000" dirty="0" err="1" smtClean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InterpNET</a:t>
            </a:r>
            <a:r>
              <a:rPr kumimoji="0" lang="en-US" altLang="zh-TW" sz="7000" dirty="0" smtClean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: Neural Introspection for Interpretable Deep </a:t>
            </a:r>
            <a:r>
              <a:rPr kumimoji="0" lang="en-US" altLang="zh-TW" sz="7000" dirty="0" smtClean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Learning (</a:t>
            </a:r>
            <a:r>
              <a:rPr lang="is-IS" sz="7000" dirty="0" smtClean="0"/>
              <a:t>1710.09511</a:t>
            </a:r>
            <a:r>
              <a:rPr kumimoji="0" lang="en-US" altLang="zh-TW" sz="7000" dirty="0" smtClean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)</a:t>
            </a:r>
            <a:endParaRPr kumimoji="0" lang="en-US" altLang="zh-TW" sz="7000" dirty="0" smtClean="0">
              <a:solidFill>
                <a:srgbClr val="FFFFFF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ctr" defTabSz="3134929">
              <a:defRPr/>
            </a:pPr>
            <a:r>
              <a:rPr kumimoji="0" lang="en-US" altLang="zh-TW" sz="5100" dirty="0" smtClean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Shane Barratt</a:t>
            </a:r>
          </a:p>
          <a:p>
            <a:pPr algn="ctr" defTabSz="3134929">
              <a:defRPr/>
            </a:pPr>
            <a:r>
              <a:rPr kumimoji="0" lang="en-US" altLang="zh-TW" sz="4100" dirty="0" smtClean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Department of Electrical Engineering, Stanford University</a:t>
            </a:r>
            <a:endParaRPr kumimoji="0" lang="zh-TW" altLang="en-US" sz="4100" dirty="0">
              <a:solidFill>
                <a:srgbClr val="FFFFFF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411163" y="4511675"/>
            <a:ext cx="12069762" cy="8229600"/>
          </a:xfrm>
          <a:prstGeom prst="roundRect">
            <a:avLst>
              <a:gd name="adj" fmla="val 3786"/>
            </a:avLst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373" tIns="39187" rIns="78373" bIns="39187" anchor="ctr"/>
          <a:lstStyle/>
          <a:p>
            <a:pPr algn="ctr" defTabSz="3134929">
              <a:defRPr/>
            </a:pPr>
            <a:endParaRPr kumimoji="0" lang="zh-TW" altLang="en-US">
              <a:solidFill>
                <a:srgbClr val="FFFFFF"/>
              </a:solidFill>
              <a:latin typeface="Helvetica" pitchFamily="34" charset="0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12961938" y="4511675"/>
            <a:ext cx="19477037" cy="8229600"/>
          </a:xfrm>
          <a:prstGeom prst="roundRect">
            <a:avLst>
              <a:gd name="adj" fmla="val 3786"/>
            </a:avLst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373" tIns="39187" rIns="78373" bIns="39187" anchor="ctr"/>
          <a:lstStyle/>
          <a:p>
            <a:pPr algn="ctr" defTabSz="3134929">
              <a:defRPr/>
            </a:pPr>
            <a:endParaRPr kumimoji="0" lang="zh-TW" altLang="en-US">
              <a:solidFill>
                <a:srgbClr val="FFFFFF"/>
              </a:solidFill>
              <a:latin typeface="Helvetica" pitchFamily="34" charset="0"/>
            </a:endParaRPr>
          </a:p>
        </p:txBody>
      </p:sp>
      <p:sp>
        <p:nvSpPr>
          <p:cNvPr id="2053" name="TextBox 112"/>
          <p:cNvSpPr txBox="1">
            <a:spLocks noChangeArrowheads="1"/>
          </p:cNvSpPr>
          <p:nvPr/>
        </p:nvSpPr>
        <p:spPr bwMode="auto">
          <a:xfrm>
            <a:off x="549275" y="4572000"/>
            <a:ext cx="11726863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373" tIns="39187" rIns="78373" bIns="39187">
            <a:spAutoFit/>
          </a:bodyPr>
          <a:lstStyle>
            <a:lvl1pPr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1pPr>
            <a:lvl2pPr marL="742950" indent="-28575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2pPr>
            <a:lvl3pPr marL="11430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3pPr>
            <a:lvl4pPr marL="16002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4pPr>
            <a:lvl5pPr marL="20574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5pPr>
            <a:lvl6pPr marL="25146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6pPr>
            <a:lvl7pPr marL="29718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7pPr>
            <a:lvl8pPr marL="34290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8pPr>
            <a:lvl9pPr marL="38862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9pPr>
          </a:lstStyle>
          <a:p>
            <a:pPr algn="ctr" eaLnBrk="1" hangingPunct="1"/>
            <a:r>
              <a:rPr kumimoji="0" lang="en-US" altLang="zh-TW" sz="5100" b="1" dirty="0" smtClean="0">
                <a:latin typeface="Times New Roman" charset="0"/>
                <a:ea typeface="Times New Roman" charset="0"/>
                <a:cs typeface="Times New Roman" charset="0"/>
              </a:rPr>
              <a:t>Abstract</a:t>
            </a:r>
            <a:endParaRPr kumimoji="0" lang="zh-TW" altLang="en-US" sz="51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054" name="TextBox 113"/>
          <p:cNvSpPr txBox="1">
            <a:spLocks noChangeArrowheads="1"/>
          </p:cNvSpPr>
          <p:nvPr/>
        </p:nvSpPr>
        <p:spPr bwMode="auto">
          <a:xfrm>
            <a:off x="13373100" y="4572000"/>
            <a:ext cx="18927763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373" tIns="39187" rIns="78373" bIns="39187">
            <a:spAutoFit/>
          </a:bodyPr>
          <a:lstStyle>
            <a:lvl1pPr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1pPr>
            <a:lvl2pPr marL="742950" indent="-28575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2pPr>
            <a:lvl3pPr marL="11430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3pPr>
            <a:lvl4pPr marL="16002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4pPr>
            <a:lvl5pPr marL="20574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5pPr>
            <a:lvl6pPr marL="25146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6pPr>
            <a:lvl7pPr marL="29718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7pPr>
            <a:lvl8pPr marL="34290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8pPr>
            <a:lvl9pPr marL="38862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9pPr>
          </a:lstStyle>
          <a:p>
            <a:pPr algn="ctr" eaLnBrk="1" hangingPunct="1"/>
            <a:r>
              <a:rPr kumimoji="0" lang="en-US" altLang="zh-TW" sz="5100" b="1" dirty="0" smtClean="0">
                <a:latin typeface="Times New Roman" charset="0"/>
                <a:ea typeface="Times New Roman" charset="0"/>
                <a:cs typeface="Times New Roman" charset="0"/>
              </a:rPr>
              <a:t>Architecture</a:t>
            </a:r>
            <a:endParaRPr kumimoji="0" lang="zh-TW" altLang="en-US" sz="51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55" name="Rounded Rectangle 654"/>
          <p:cNvSpPr/>
          <p:nvPr/>
        </p:nvSpPr>
        <p:spPr>
          <a:xfrm>
            <a:off x="411163" y="13166725"/>
            <a:ext cx="12069762" cy="8291513"/>
          </a:xfrm>
          <a:prstGeom prst="roundRect">
            <a:avLst>
              <a:gd name="adj" fmla="val 3786"/>
            </a:avLst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373" tIns="39187" rIns="78373" bIns="39187" anchor="ctr"/>
          <a:lstStyle/>
          <a:p>
            <a:pPr algn="ctr" defTabSz="3134929">
              <a:defRPr/>
            </a:pPr>
            <a:endParaRPr kumimoji="0" lang="zh-TW" altLang="en-US">
              <a:solidFill>
                <a:srgbClr val="FFFFFF"/>
              </a:solidFill>
              <a:latin typeface="Helvetica" pitchFamily="34" charset="0"/>
            </a:endParaRPr>
          </a:p>
        </p:txBody>
      </p:sp>
      <p:sp>
        <p:nvSpPr>
          <p:cNvPr id="2056" name="TextBox 112"/>
          <p:cNvSpPr txBox="1">
            <a:spLocks noChangeArrowheads="1"/>
          </p:cNvSpPr>
          <p:nvPr/>
        </p:nvSpPr>
        <p:spPr bwMode="auto">
          <a:xfrm>
            <a:off x="617538" y="13208000"/>
            <a:ext cx="11726862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373" tIns="39187" rIns="78373" bIns="39187">
            <a:spAutoFit/>
          </a:bodyPr>
          <a:lstStyle>
            <a:lvl1pPr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1pPr>
            <a:lvl2pPr marL="742950" indent="-28575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2pPr>
            <a:lvl3pPr marL="11430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3pPr>
            <a:lvl4pPr marL="16002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4pPr>
            <a:lvl5pPr marL="20574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5pPr>
            <a:lvl6pPr marL="25146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6pPr>
            <a:lvl7pPr marL="29718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7pPr>
            <a:lvl8pPr marL="34290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8pPr>
            <a:lvl9pPr marL="38862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9pPr>
          </a:lstStyle>
          <a:p>
            <a:pPr algn="ctr" eaLnBrk="1" hangingPunct="1"/>
            <a:r>
              <a:rPr kumimoji="0" lang="en-US" altLang="zh-TW" sz="5100" b="1" dirty="0" smtClean="0">
                <a:latin typeface="Times New Roman" charset="0"/>
                <a:ea typeface="Times New Roman" charset="0"/>
                <a:cs typeface="Times New Roman" charset="0"/>
              </a:rPr>
              <a:t>Main Idea</a:t>
            </a:r>
            <a:endParaRPr kumimoji="0" lang="zh-TW" altLang="en-US" sz="51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53" name="Rounded Rectangle 452"/>
          <p:cNvSpPr/>
          <p:nvPr/>
        </p:nvSpPr>
        <p:spPr>
          <a:xfrm>
            <a:off x="12961938" y="13196888"/>
            <a:ext cx="19477037" cy="8229600"/>
          </a:xfrm>
          <a:prstGeom prst="roundRect">
            <a:avLst>
              <a:gd name="adj" fmla="val 3786"/>
            </a:avLst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8373" tIns="39187" rIns="78373" bIns="39187" anchor="ctr"/>
          <a:lstStyle/>
          <a:p>
            <a:pPr algn="ctr" defTabSz="3134929">
              <a:defRPr/>
            </a:pPr>
            <a:endParaRPr kumimoji="0" lang="zh-TW" altLang="en-US">
              <a:solidFill>
                <a:srgbClr val="FFFFFF"/>
              </a:solidFill>
              <a:latin typeface="Helvetica" pitchFamily="34" charset="0"/>
            </a:endParaRPr>
          </a:p>
        </p:txBody>
      </p:sp>
      <p:sp>
        <p:nvSpPr>
          <p:cNvPr id="2058" name="TextBox 113"/>
          <p:cNvSpPr txBox="1">
            <a:spLocks noChangeArrowheads="1"/>
          </p:cNvSpPr>
          <p:nvPr/>
        </p:nvSpPr>
        <p:spPr bwMode="auto">
          <a:xfrm>
            <a:off x="13373100" y="13257213"/>
            <a:ext cx="18927763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373" tIns="39187" rIns="78373" bIns="39187">
            <a:spAutoFit/>
          </a:bodyPr>
          <a:lstStyle>
            <a:lvl1pPr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1pPr>
            <a:lvl2pPr marL="742950" indent="-28575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2pPr>
            <a:lvl3pPr marL="11430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3pPr>
            <a:lvl4pPr marL="16002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4pPr>
            <a:lvl5pPr marL="2057400" indent="-228600" eaLnBrk="0" hangingPunct="0"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5pPr>
            <a:lvl6pPr marL="25146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6pPr>
            <a:lvl7pPr marL="29718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7pPr>
            <a:lvl8pPr marL="34290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8pPr>
            <a:lvl9pPr marL="3886200" indent="-228600" defTabSz="3133725" eaLnBrk="0" fontAlgn="base" hangingPunct="0">
              <a:spcBef>
                <a:spcPct val="0"/>
              </a:spcBef>
              <a:spcAft>
                <a:spcPct val="0"/>
              </a:spcAft>
              <a:defRPr kumimoji="1" sz="6200">
                <a:solidFill>
                  <a:schemeClr val="tx1"/>
                </a:solidFill>
                <a:latin typeface="Arial" charset="0"/>
                <a:ea typeface="PMingLiU" charset="-120"/>
              </a:defRPr>
            </a:lvl9pPr>
          </a:lstStyle>
          <a:p>
            <a:pPr algn="ctr" eaLnBrk="1" hangingPunct="1"/>
            <a:r>
              <a:rPr kumimoji="0" lang="en-US" altLang="zh-TW" sz="5100" b="1" dirty="0" smtClean="0">
                <a:latin typeface="Times New Roman" charset="0"/>
                <a:ea typeface="Times New Roman" charset="0"/>
                <a:cs typeface="Times New Roman" charset="0"/>
              </a:rPr>
              <a:t>Experimental Results</a:t>
            </a:r>
            <a:endParaRPr kumimoji="0" lang="zh-TW" altLang="en-US" sz="51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4917" y="14181138"/>
            <a:ext cx="5573121" cy="37349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4822" y="5951538"/>
            <a:ext cx="17604317" cy="50547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425" y="14120813"/>
            <a:ext cx="11796713" cy="64580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36913" y="14812434"/>
            <a:ext cx="9079981" cy="28114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335" y="5861050"/>
            <a:ext cx="11611417" cy="55666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96489" y="18108997"/>
            <a:ext cx="13680982" cy="315199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830299" y="10318749"/>
            <a:ext cx="7795147" cy="193937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7727872" y="5951538"/>
            <a:ext cx="2160328" cy="37306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8288000" y="6174844"/>
            <a:ext cx="1447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Times New Roman" charset="0"/>
                <a:ea typeface="Times New Roman" charset="0"/>
                <a:cs typeface="Times New Roman" charset="0"/>
              </a:rPr>
              <a:t>8,192 bilinear features</a:t>
            </a:r>
            <a:endParaRPr lang="en-US" sz="1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8612" y="2536227"/>
            <a:ext cx="3371262" cy="11582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200" y="2133600"/>
            <a:ext cx="3048000" cy="203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11506</TotalTime>
  <Words>30</Words>
  <Application>Microsoft Macintosh PowerPoint</Application>
  <PresentationFormat>Custom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Helvetica</vt:lpstr>
      <vt:lpstr>PMingLiU</vt:lpstr>
      <vt:lpstr>Times New Roman</vt:lpstr>
      <vt:lpstr>新細明體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 Template</dc:title>
  <dc:creator>EE368</dc:creator>
  <cp:lastModifiedBy>Shane Barratt</cp:lastModifiedBy>
  <cp:revision>190</cp:revision>
  <cp:lastPrinted>2017-11-28T06:51:24Z</cp:lastPrinted>
  <dcterms:created xsi:type="dcterms:W3CDTF">2009-03-08T16:20:38Z</dcterms:created>
  <dcterms:modified xsi:type="dcterms:W3CDTF">2017-11-28T06:52:09Z</dcterms:modified>
</cp:coreProperties>
</file>